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ans" panose="020B0604020202020204" charset="0"/>
      <p:regular r:id="rId17"/>
    </p:embeddedFont>
    <p:embeddedFont>
      <p:font typeface="Libre Baskerville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179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</a:rPr>
              <a:t>Jacket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Libre Baskerville</vt:lpstr>
      <vt:lpstr>Libre Baskerville Light</vt:lpstr>
      <vt:lpstr>Calibri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hp</cp:lastModifiedBy>
  <cp:revision>2</cp:revision>
  <dcterms:created xsi:type="dcterms:W3CDTF">2025-10-14T02:52:14Z</dcterms:created>
  <dcterms:modified xsi:type="dcterms:W3CDTF">2026-01-14T05:58:50Z</dcterms:modified>
</cp:coreProperties>
</file>